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434" r:id="rId3"/>
    <p:sldId id="435" r:id="rId4"/>
    <p:sldId id="439" r:id="rId5"/>
    <p:sldId id="438" r:id="rId6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B2E3"/>
    <a:srgbClr val="83BB54"/>
    <a:srgbClr val="0266AB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3867" autoAdjust="0"/>
  </p:normalViewPr>
  <p:slideViewPr>
    <p:cSldViewPr snapToObjects="1">
      <p:cViewPr varScale="1">
        <p:scale>
          <a:sx n="69" d="100"/>
          <a:sy n="69" d="100"/>
        </p:scale>
        <p:origin x="1284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184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10/07/2017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10/07/2017</a:t>
            </a:fld>
            <a:endParaRPr lang="fr-FR" altLang="fr-FR" sz="240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‹N°›</a:t>
            </a:fld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Séminaire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de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lancement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829271" y="1916832"/>
            <a:ext cx="6904454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Mobilités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et (R)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évolutions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</a:t>
            </a:r>
          </a:p>
          <a:p>
            <a:pPr algn="ctr" defTabSz="914400" eaLnBrk="1" hangingPunct="1">
              <a:defRPr/>
            </a:pPr>
            <a:r>
              <a:rPr lang="en-US" sz="3600" b="1" dirty="0" err="1">
                <a:solidFill>
                  <a:prstClr val="white">
                    <a:lumMod val="95000"/>
                  </a:prstClr>
                </a:solidFill>
              </a:rPr>
              <a:t>n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umériques</a:t>
            </a:r>
            <a:endParaRPr lang="en-US" sz="36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Etats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des </a:t>
            </a:r>
            <a:r>
              <a:rPr lang="en-US" sz="3600" b="1" dirty="0" err="1" smtClean="0">
                <a:solidFill>
                  <a:prstClr val="white">
                    <a:lumMod val="95000"/>
                  </a:prstClr>
                </a:solidFill>
              </a:rPr>
              <a:t>lieux</a:t>
            </a: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 et perspectives</a:t>
            </a:r>
          </a:p>
          <a:p>
            <a:pPr algn="ctr" defTabSz="914400" eaLnBrk="1" hangingPunct="1">
              <a:defRPr/>
            </a:pP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AME/DEST</a:t>
            </a: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Leslie Belton </a:t>
            </a:r>
            <a:r>
              <a:rPr lang="en-US" sz="3200" b="1" dirty="0" err="1" smtClean="0">
                <a:solidFill>
                  <a:prstClr val="white">
                    <a:lumMod val="95000"/>
                  </a:prstClr>
                </a:solidFill>
              </a:rPr>
              <a:t>Chevallier</a:t>
            </a: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 et Transitions </a:t>
            </a:r>
            <a:r>
              <a:rPr lang="en-US" sz="3400" b="1" dirty="0" err="1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16" name="ZoneTexte 12"/>
          <p:cNvSpPr txBox="1">
            <a:spLocks noChangeArrowheads="1"/>
          </p:cNvSpPr>
          <p:nvPr/>
        </p:nvSpPr>
        <p:spPr bwMode="auto">
          <a:xfrm>
            <a:off x="5869407" y="6453336"/>
            <a:ext cx="21823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11/07/2017 - MLV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Positionnement des recherches 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Le numérique (ou digital) révolutionnerait les pratiques et les usages des individus, y compris leurs déplacements: De l’outil qui équipe à l’instrument qui mesure </a:t>
            </a:r>
          </a:p>
          <a:p>
            <a:pPr>
              <a:buFont typeface="Wingdings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Omniprésent mais peu pris en compte dans l’étude (fine) des comportements individuels de mobilité(s)</a:t>
            </a:r>
          </a:p>
          <a:p>
            <a:pPr marL="0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Mais, à l’échelle de la compréhension des comportements, des disciplines prisonnières de leurs objets naturels et qui échangent peu avec d’autres disciplines ou d’autres approches</a:t>
            </a:r>
          </a:p>
          <a:p>
            <a:pPr>
              <a:buFont typeface="Wingdings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Exemple: sociologie des usages et techniques vs sociologie des mobilités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A0AF4E5-0211-4DEC-971F-B190E3CF460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531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projet: un colloque </a:t>
            </a:r>
            <a:r>
              <a:rPr lang="fr-FR" dirty="0" err="1" smtClean="0"/>
              <a:t>plurisdisciplinaire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15</a:t>
            </a:r>
            <a:r>
              <a:rPr lang="fr-FR" baseline="30000" dirty="0" smtClean="0"/>
              <a:t>e</a:t>
            </a:r>
            <a:r>
              <a:rPr lang="fr-FR" dirty="0" smtClean="0"/>
              <a:t> Colloque Mobilités et (R)évolutions numériques du GT n°23 de l’AISLF intitulé Mobilités Spatiales Fluidité Sociale (MSFS)</a:t>
            </a:r>
          </a:p>
          <a:p>
            <a:pPr marL="0" indent="0">
              <a:buNone/>
            </a:pPr>
            <a:r>
              <a:rPr lang="fr-FR" dirty="0" smtClean="0"/>
              <a:t>8 et 9 novembre 2016 à Bienvenüe </a:t>
            </a:r>
          </a:p>
          <a:p>
            <a:pPr marL="0" indent="0">
              <a:buNone/>
            </a:pPr>
            <a:r>
              <a:rPr lang="fr-FR" dirty="0" smtClean="0"/>
              <a:t>Co-organisé par DEST, LVMT et SPLOTT avec des financements DAEI, </a:t>
            </a:r>
            <a:r>
              <a:rPr lang="fr-FR" dirty="0" err="1" smtClean="0"/>
              <a:t>Labex</a:t>
            </a:r>
            <a:r>
              <a:rPr lang="fr-FR" dirty="0" smtClean="0"/>
              <a:t> et Région </a:t>
            </a:r>
          </a:p>
          <a:p>
            <a:pPr marL="0" indent="0">
              <a:buNone/>
            </a:pPr>
            <a:r>
              <a:rPr lang="fr-FR" dirty="0" smtClean="0"/>
              <a:t>Objectifs </a:t>
            </a:r>
          </a:p>
          <a:p>
            <a:pPr marL="0" indent="0">
              <a:buNone/>
            </a:pPr>
            <a:r>
              <a:rPr lang="fr-FR" dirty="0" smtClean="0"/>
              <a:t>1) Etats des lieux des connaissances 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2) Volonté (d’essayer) de dépasser des clivages, de bâtir des ponts entre disciplines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Publication des actes en cours dans la revue NETCOM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780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Perspectives – </a:t>
            </a:r>
            <a:r>
              <a:rPr lang="fr-FR" dirty="0" smtClean="0"/>
              <a:t>Nouvelles </a:t>
            </a:r>
            <a:r>
              <a:rPr lang="fr-FR" dirty="0"/>
              <a:t>questions de recherche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600200"/>
            <a:ext cx="8229600" cy="4997152"/>
          </a:xfrm>
        </p:spPr>
        <p:txBody>
          <a:bodyPr bIns="0">
            <a:normAutofit fontScale="92500"/>
          </a:bodyPr>
          <a:lstStyle/>
          <a:p>
            <a:pPr marL="0" indent="0">
              <a:buNone/>
            </a:pPr>
            <a:r>
              <a:rPr lang="fr-FR" dirty="0" smtClean="0"/>
              <a:t>Constats issus du colloque </a:t>
            </a:r>
          </a:p>
          <a:p>
            <a:pPr marL="457200" indent="-457200">
              <a:buAutoNum type="arabicParenR"/>
            </a:pPr>
            <a:r>
              <a:rPr lang="fr-FR" dirty="0" smtClean="0"/>
              <a:t>Beaucoup reste à faire pour comprendre comment mobilités et numérique interagissent</a:t>
            </a:r>
          </a:p>
          <a:p>
            <a:pPr marL="457200" indent="-457200">
              <a:buAutoNum type="arabicParenR"/>
            </a:pPr>
            <a:r>
              <a:rPr lang="fr-FR" dirty="0" smtClean="0"/>
              <a:t>Des ponts se tissent (lentement) entre disciplines et approches </a:t>
            </a:r>
          </a:p>
          <a:p>
            <a:pPr marL="457200" indent="-457200">
              <a:buAutoNum type="arabicParenR"/>
            </a:pPr>
            <a:r>
              <a:rPr lang="fr-FR" dirty="0" smtClean="0"/>
              <a:t>Une richesse méthodologique potentielle à explorer: de la frustration des essais-erreurs </a:t>
            </a:r>
          </a:p>
          <a:p>
            <a:pPr marL="0" indent="0">
              <a:buNone/>
            </a:pPr>
            <a:r>
              <a:rPr lang="fr-FR" dirty="0" smtClean="0"/>
              <a:t>Perspectives de recherches </a:t>
            </a:r>
          </a:p>
          <a:p>
            <a:pPr marL="457200" indent="-457200">
              <a:buAutoNum type="arabicParenR"/>
            </a:pPr>
            <a:r>
              <a:rPr lang="fr-FR" dirty="0" smtClean="0"/>
              <a:t>GT Ville et Numérique du </a:t>
            </a:r>
            <a:r>
              <a:rPr lang="fr-FR" dirty="0" err="1" smtClean="0"/>
              <a:t>Labex</a:t>
            </a:r>
            <a:r>
              <a:rPr lang="fr-FR" dirty="0" smtClean="0"/>
              <a:t>: </a:t>
            </a:r>
            <a:r>
              <a:rPr lang="fr-FR" dirty="0" err="1" smtClean="0"/>
              <a:t>Big</a:t>
            </a:r>
            <a:r>
              <a:rPr lang="fr-FR" dirty="0" smtClean="0"/>
              <a:t> Data et/vs Modèles</a:t>
            </a:r>
          </a:p>
          <a:p>
            <a:pPr marL="457200" indent="-457200">
              <a:buAutoNum type="arabicParenR"/>
            </a:pPr>
            <a:r>
              <a:rPr lang="fr-FR" dirty="0" smtClean="0"/>
              <a:t>Explorations méthodologiques </a:t>
            </a:r>
            <a:r>
              <a:rPr lang="fr-FR" dirty="0" err="1" smtClean="0"/>
              <a:t>quali</a:t>
            </a:r>
            <a:r>
              <a:rPr lang="fr-FR" dirty="0" smtClean="0"/>
              <a:t>-quanti: réseaux sociaux (Twitter, Instagram, etc.), imaginaires et représentations des mobilités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2873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8854</TotalTime>
  <Words>269</Words>
  <Application>Microsoft Office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4</vt:i4>
      </vt:variant>
    </vt:vector>
  </HeadingPairs>
  <TitlesOfParts>
    <vt:vector size="14" baseType="lpstr">
      <vt:lpstr>ＭＳ Ｐゴシック</vt:lpstr>
      <vt:lpstr>Arial</vt:lpstr>
      <vt:lpstr>Calibri</vt:lpstr>
      <vt:lpstr>Calibrio</vt:lpstr>
      <vt:lpstr>Candara</vt:lpstr>
      <vt:lpstr>Times</vt:lpstr>
      <vt:lpstr>Wingdings</vt:lpstr>
      <vt:lpstr>ヒラギノ角ゴ Pro W3</vt:lpstr>
      <vt:lpstr>Thème Office</vt:lpstr>
      <vt:lpstr>Nouvelle présentation</vt:lpstr>
      <vt:lpstr>Présentation PowerPoint</vt:lpstr>
      <vt:lpstr>Positionnement des recherches </vt:lpstr>
      <vt:lpstr>Le projet: un colloque plurisdisciplinaire</vt:lpstr>
      <vt:lpstr>Perspectives – Nouvelles questions de recherche</vt:lpstr>
    </vt:vector>
  </TitlesOfParts>
  <Company>studio-3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ARMOOGUM Jimmy</cp:lastModifiedBy>
  <cp:revision>516</cp:revision>
  <cp:lastPrinted>2014-12-04T08:01:13Z</cp:lastPrinted>
  <dcterms:created xsi:type="dcterms:W3CDTF">2011-01-04T18:04:46Z</dcterms:created>
  <dcterms:modified xsi:type="dcterms:W3CDTF">2017-07-10T19:52:34Z</dcterms:modified>
</cp:coreProperties>
</file>